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13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7AEC51D-9AD4-436B-81F1-12566D6490E9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F676DF3-CE82-4674-9301-DBE9262EAF8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12796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7BEC0-EDB6-4D69-AF3A-E7FC00B7BD4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CCCD6-AE69-4C7A-8111-5AACEA60705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8152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7BEC0-EDB6-4D69-AF3A-E7FC00B7BD4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CCCD6-AE69-4C7A-8111-5AACEA60705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0068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7BEC0-EDB6-4D69-AF3A-E7FC00B7BD4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CCCD6-AE69-4C7A-8111-5AACEA60705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9186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7BEC0-EDB6-4D69-AF3A-E7FC00B7BD4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CCCD6-AE69-4C7A-8111-5AACEA60705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0102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7BEC0-EDB6-4D69-AF3A-E7FC00B7BD4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CCCD6-AE69-4C7A-8111-5AACEA60705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5268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7BEC0-EDB6-4D69-AF3A-E7FC00B7BD4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CCCD6-AE69-4C7A-8111-5AACEA60705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58451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7BEC0-EDB6-4D69-AF3A-E7FC00B7BD4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CCCD6-AE69-4C7A-8111-5AACEA60705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3337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7BEC0-EDB6-4D69-AF3A-E7FC00B7BD4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CCCD6-AE69-4C7A-8111-5AACEA60705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5893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7BEC0-EDB6-4D69-AF3A-E7FC00B7BD4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CCCD6-AE69-4C7A-8111-5AACEA60705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2136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7BEC0-EDB6-4D69-AF3A-E7FC00B7BD4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CCCD6-AE69-4C7A-8111-5AACEA60705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65570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7BEC0-EDB6-4D69-AF3A-E7FC00B7BD4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CCCD6-AE69-4C7A-8111-5AACEA60705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92666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7BEC0-EDB6-4D69-AF3A-E7FC00B7BD4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CCCD6-AE69-4C7A-8111-5AACEA60705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04373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1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70455"/>
            <a:ext cx="6142459" cy="6598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3538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2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4624"/>
            <a:ext cx="5696694" cy="680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8736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3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6684"/>
            <a:ext cx="5951181" cy="6841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1736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4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-1"/>
            <a:ext cx="5844902" cy="6839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6684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49BFF-6404-4A9E-817C-09CEA1790E70}" type="slidenum">
              <a:rPr lang="ar-EG" smtClean="0">
                <a:solidFill>
                  <a:srgbClr val="04617B">
                    <a:shade val="90000"/>
                  </a:srgbClr>
                </a:solidFill>
              </a:rPr>
              <a:pPr/>
              <a:t>5</a:t>
            </a:fld>
            <a:endParaRPr lang="ar-EG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0"/>
            <a:ext cx="5715744" cy="6799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3541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compusoft</dc:creator>
  <cp:lastModifiedBy>compusoft</cp:lastModifiedBy>
  <cp:revision>2</cp:revision>
  <dcterms:created xsi:type="dcterms:W3CDTF">2020-03-22T18:21:16Z</dcterms:created>
  <dcterms:modified xsi:type="dcterms:W3CDTF">2020-03-22T18:22:35Z</dcterms:modified>
</cp:coreProperties>
</file>